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49" r:id="rId8"/>
    <p:sldId id="345" r:id="rId9"/>
    <p:sldId id="350" r:id="rId10"/>
    <p:sldId id="341" r:id="rId11"/>
    <p:sldId id="346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995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Recap and discuss the answers in groups or pairs.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853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which area you will focus on this lesson and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436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that the micro:bit has a number of pins, can the students locate them?  Talk over some of the pins and what they do, the GND pin, power pins, input and output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214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7426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– </a:t>
            </a:r>
            <a:br>
              <a:rPr lang="en-GB" b="1" dirty="0"/>
            </a:br>
            <a:r>
              <a:rPr lang="en-GB" b="1" dirty="0"/>
              <a:t>Healthy Eating Quiz Machine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D217AC-7AF6-4366-95BD-68EA8339BD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456063"/>
            <a:ext cx="4268207" cy="289871"/>
          </a:xfrm>
        </p:spPr>
        <p:txBody>
          <a:bodyPr/>
          <a:lstStyle/>
          <a:p>
            <a:r>
              <a:rPr lang="en-GB" dirty="0"/>
              <a:t>Lesson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E5BA3-57C8-4494-9E7E-07D796058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35" y="4101804"/>
            <a:ext cx="5040778" cy="739253"/>
          </a:xfrm>
        </p:spPr>
        <p:txBody>
          <a:bodyPr/>
          <a:lstStyle/>
          <a:p>
            <a:r>
              <a:rPr lang="en-GB" dirty="0"/>
              <a:t>Testing and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841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0D4-1C10-4126-B29E-C62C1A63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4D19-FA43-4CD5-9A37-E1C7C89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What one thing do you need to do before next session?</a:t>
            </a:r>
          </a:p>
          <a:p>
            <a:pPr>
              <a:spcBef>
                <a:spcPts val="1200"/>
              </a:spcBef>
            </a:pPr>
            <a:r>
              <a:rPr lang="en-GB" dirty="0"/>
              <a:t>Did you solve the issue?</a:t>
            </a:r>
          </a:p>
          <a:p>
            <a:pPr>
              <a:spcBef>
                <a:spcPts val="1200"/>
              </a:spcBef>
            </a:pPr>
            <a:r>
              <a:rPr lang="en-GB" dirty="0"/>
              <a:t>What was it and how did you solve it?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18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1B01E-51A9-46DB-AA43-62676892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" y="1237785"/>
            <a:ext cx="10592971" cy="4595203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Have a display that the micro:bit is embedded in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Use the buttons to input answers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Provide some feedback to the user, a score, some advice or a food to eat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1B01E-51A9-46DB-AA43-62676892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" y="1237785"/>
            <a:ext cx="10592971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sz="2800" dirty="0"/>
              <a:t>The product must: </a:t>
            </a:r>
          </a:p>
          <a:p>
            <a:pPr lvl="0">
              <a:spcBef>
                <a:spcPts val="1200"/>
              </a:spcBef>
            </a:pPr>
            <a:r>
              <a:rPr lang="en-GB" sz="2800" dirty="0"/>
              <a:t>Have a display that the micro:bit is embedded in</a:t>
            </a:r>
          </a:p>
          <a:p>
            <a:pPr lvl="0">
              <a:spcBef>
                <a:spcPts val="1200"/>
              </a:spcBef>
            </a:pPr>
            <a:r>
              <a:rPr lang="en-GB" sz="2800" dirty="0"/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sz="2800" dirty="0"/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sz="2800" dirty="0"/>
              <a:t>Use the buttons to input answers</a:t>
            </a:r>
          </a:p>
          <a:p>
            <a:pPr lvl="0">
              <a:spcBef>
                <a:spcPts val="1200"/>
              </a:spcBef>
            </a:pPr>
            <a:r>
              <a:rPr lang="en-GB" sz="2800" dirty="0"/>
              <a:t>provide some feedback to the user, a score, some advice, a food to eat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33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28043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Healthy eating and exercise are an import part of children lives.  </a:t>
            </a:r>
          </a:p>
          <a:p>
            <a:pPr>
              <a:spcBef>
                <a:spcPts val="1200"/>
              </a:spcBef>
            </a:pPr>
            <a:r>
              <a:rPr lang="en-GB" dirty="0"/>
              <a:t>You have been tasked with creating a digital  quiz that asks students about what they eat.  </a:t>
            </a:r>
          </a:p>
          <a:p>
            <a:pPr>
              <a:spcBef>
                <a:spcPts val="1200"/>
              </a:spcBef>
            </a:pPr>
            <a:r>
              <a:rPr lang="en-GB" dirty="0"/>
              <a:t>They answer a question or questions and the program tells them a score, or a piece of advice, or a food to eat.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9309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0D4-1C10-4126-B29E-C62C1A63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4D19-FA43-4CD5-9A37-E1C7C89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the questions, answers and responses first before you start building your program.  This will support you to use the correct selection code and responses.  </a:t>
            </a:r>
          </a:p>
          <a:p>
            <a:pPr marL="0" indent="0">
              <a:buNone/>
            </a:pPr>
            <a:endParaRPr lang="en-GB" i="1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Question 1 – Do you drink more than two cans of pop a day? 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A = Yes	B = No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Response A = Sad face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Response B = Smile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06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78647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338</Words>
  <Application>Microsoft Office PowerPoint</Application>
  <PresentationFormat>Widescreen</PresentationFormat>
  <Paragraphs>40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1_Arm_PPT_Public</vt:lpstr>
      <vt:lpstr>Project –  Healthy Eating Quiz Machine</vt:lpstr>
      <vt:lpstr>Starter</vt:lpstr>
      <vt:lpstr>Starter</vt:lpstr>
      <vt:lpstr>Success Criteria </vt:lpstr>
      <vt:lpstr>Getting Started</vt:lpstr>
      <vt:lpstr>Pro-tip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2021-04-13T12:43:28Z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